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0" d="100"/>
          <a:sy n="70" d="100"/>
        </p:scale>
        <p:origin x="4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6C60-6725-4379-BA2B-60B10C550F36}" type="datetimeFigureOut">
              <a:rPr lang="en-AU" smtClean="0"/>
              <a:t>10/08/2017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6BA7-A626-42F3-AEFA-3CDF1FCAD9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494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6C60-6725-4379-BA2B-60B10C550F36}" type="datetimeFigureOut">
              <a:rPr lang="en-AU" smtClean="0"/>
              <a:t>10/08/2017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6BA7-A626-42F3-AEFA-3CDF1FCAD9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845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6C60-6725-4379-BA2B-60B10C550F36}" type="datetimeFigureOut">
              <a:rPr lang="en-AU" smtClean="0"/>
              <a:t>10/08/2017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6BA7-A626-42F3-AEFA-3CDF1FCAD9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693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6C60-6725-4379-BA2B-60B10C550F36}" type="datetimeFigureOut">
              <a:rPr lang="en-AU" smtClean="0"/>
              <a:t>10/08/2017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6BA7-A626-42F3-AEFA-3CDF1FCAD9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2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6C60-6725-4379-BA2B-60B10C550F36}" type="datetimeFigureOut">
              <a:rPr lang="en-AU" smtClean="0"/>
              <a:t>10/08/2017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6BA7-A626-42F3-AEFA-3CDF1FCAD9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912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6C60-6725-4379-BA2B-60B10C550F36}" type="datetimeFigureOut">
              <a:rPr lang="en-AU" smtClean="0"/>
              <a:t>10/08/2017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6BA7-A626-42F3-AEFA-3CDF1FCAD9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863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6C60-6725-4379-BA2B-60B10C550F36}" type="datetimeFigureOut">
              <a:rPr lang="en-AU" smtClean="0"/>
              <a:t>10/08/2017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6BA7-A626-42F3-AEFA-3CDF1FCAD9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807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6C60-6725-4379-BA2B-60B10C550F36}" type="datetimeFigureOut">
              <a:rPr lang="en-AU" smtClean="0"/>
              <a:t>10/08/2017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6BA7-A626-42F3-AEFA-3CDF1FCAD9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013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6C60-6725-4379-BA2B-60B10C550F36}" type="datetimeFigureOut">
              <a:rPr lang="en-AU" smtClean="0"/>
              <a:t>10/08/2017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6BA7-A626-42F3-AEFA-3CDF1FCAD9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24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6C60-6725-4379-BA2B-60B10C550F36}" type="datetimeFigureOut">
              <a:rPr lang="en-AU" smtClean="0"/>
              <a:t>10/08/2017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6BA7-A626-42F3-AEFA-3CDF1FCAD9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074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6C60-6725-4379-BA2B-60B10C550F36}" type="datetimeFigureOut">
              <a:rPr lang="en-AU" smtClean="0"/>
              <a:t>10/08/2017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6BA7-A626-42F3-AEFA-3CDF1FCAD9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365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46C60-6725-4379-BA2B-60B10C550F36}" type="datetimeFigureOut">
              <a:rPr lang="en-AU" smtClean="0"/>
              <a:t>10/08/2017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26BA7-A626-42F3-AEFA-3CDF1FCAD9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2084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 bwMode="auto">
          <a:xfrm>
            <a:off x="1576039" y="6229815"/>
            <a:ext cx="9612352" cy="50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NZ" sz="2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NZ" sz="2000" i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Oceans at a tipping point –from global commitments to regional actions </a:t>
            </a:r>
            <a:r>
              <a:rPr lang="en-NZ" sz="20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endParaRPr lang="en-AU" sz="200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85" y="137571"/>
            <a:ext cx="5274155" cy="13177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9141" y="1784196"/>
            <a:ext cx="1149319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400" i="1" dirty="0" smtClean="0"/>
              <a:t>Insert PIRT Member or agency name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pPr algn="ctr"/>
            <a:r>
              <a:rPr lang="en-NZ" i="1" dirty="0" smtClean="0"/>
              <a:t>Suggestions:</a:t>
            </a:r>
          </a:p>
          <a:p>
            <a:pPr algn="ctr"/>
            <a:r>
              <a:rPr lang="en-NZ" i="1" dirty="0" smtClean="0"/>
              <a:t>Add photos and images</a:t>
            </a:r>
          </a:p>
          <a:p>
            <a:pPr algn="ctr"/>
            <a:r>
              <a:rPr lang="en-NZ" i="1" dirty="0" smtClean="0"/>
              <a:t>Text on mandate </a:t>
            </a:r>
            <a:r>
              <a:rPr lang="en-NZ" i="1" dirty="0" err="1" smtClean="0"/>
              <a:t>etc</a:t>
            </a:r>
            <a:endParaRPr lang="en-NZ" i="1" dirty="0" smtClean="0"/>
          </a:p>
          <a:p>
            <a:endParaRPr lang="en-NZ" i="1" dirty="0"/>
          </a:p>
          <a:p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9121698" y="137571"/>
            <a:ext cx="2683726" cy="15722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Insert agency logo</a:t>
            </a:r>
            <a:endParaRPr lang="en-A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98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b="1" dirty="0" smtClean="0"/>
              <a:t>Key activities undertaken in 2016/2017 </a:t>
            </a:r>
            <a:r>
              <a:rPr lang="en-NZ" dirty="0" smtClean="0"/>
              <a:t>which contribute to implementation of the </a:t>
            </a:r>
            <a:r>
              <a:rPr lang="en-NZ" i="1" dirty="0" smtClean="0"/>
              <a:t>Framework for Nature Conservation </a:t>
            </a:r>
            <a:r>
              <a:rPr lang="en-NZ" dirty="0" smtClean="0"/>
              <a:t>and</a:t>
            </a:r>
            <a:r>
              <a:rPr lang="en-NZ" i="1" dirty="0" smtClean="0"/>
              <a:t> </a:t>
            </a:r>
            <a:r>
              <a:rPr lang="en-NZ" dirty="0" smtClean="0"/>
              <a:t>Aichi Targets</a:t>
            </a:r>
            <a:endParaRPr lang="en-AU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918935"/>
            <a:ext cx="10515600" cy="4351338"/>
          </a:xfrm>
        </p:spPr>
        <p:txBody>
          <a:bodyPr/>
          <a:lstStyle/>
          <a:p>
            <a:r>
              <a:rPr lang="en-NZ" i="1" dirty="0">
                <a:solidFill>
                  <a:srgbClr val="FF0000"/>
                </a:solidFill>
              </a:rPr>
              <a:t>2 slide maximum summary of key activities.</a:t>
            </a:r>
            <a:endParaRPr lang="en-AU" i="1" dirty="0">
              <a:solidFill>
                <a:srgbClr val="FF0000"/>
              </a:solidFill>
            </a:endParaRPr>
          </a:p>
          <a:p>
            <a:r>
              <a:rPr lang="en-NZ" i="1" dirty="0" smtClean="0">
                <a:solidFill>
                  <a:srgbClr val="FF0000"/>
                </a:solidFill>
              </a:rPr>
              <a:t>You may like to highlight links to Framework, Aichi Targets and UN Ocean Voluntary </a:t>
            </a:r>
            <a:r>
              <a:rPr lang="en-NZ" i="1" dirty="0" smtClean="0">
                <a:solidFill>
                  <a:srgbClr val="FF0000"/>
                </a:solidFill>
              </a:rPr>
              <a:t>commitments</a:t>
            </a:r>
          </a:p>
          <a:p>
            <a:r>
              <a:rPr lang="en-NZ" i="1" dirty="0" smtClean="0">
                <a:solidFill>
                  <a:srgbClr val="FF0000"/>
                </a:solidFill>
              </a:rPr>
              <a:t>Total of 5 </a:t>
            </a:r>
            <a:r>
              <a:rPr lang="en-NZ" i="1" smtClean="0">
                <a:solidFill>
                  <a:srgbClr val="FF0000"/>
                </a:solidFill>
              </a:rPr>
              <a:t>minute update </a:t>
            </a:r>
            <a:r>
              <a:rPr lang="en-NZ" i="1" dirty="0" smtClean="0">
                <a:solidFill>
                  <a:srgbClr val="FF0000"/>
                </a:solidFill>
              </a:rPr>
              <a:t>per agency</a:t>
            </a:r>
            <a:endParaRPr lang="en-A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886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Key activities </a:t>
            </a:r>
            <a:r>
              <a:rPr lang="en-NZ" b="1" dirty="0" smtClean="0"/>
              <a:t>(continued)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r>
              <a:rPr lang="en-NZ" i="1" dirty="0" smtClean="0">
                <a:solidFill>
                  <a:srgbClr val="FF0000"/>
                </a:solidFill>
              </a:rPr>
              <a:t>2 slide maximum summary of key activities.</a:t>
            </a:r>
            <a:endParaRPr lang="en-A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626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Opportunities for collaboration with PIRT partners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i="1" dirty="0" smtClean="0"/>
              <a:t>List key activities that you either require assistance with completing or you can see potential for collaboration.</a:t>
            </a:r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4207826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T agency update 2017" id="{BE15ADA5-3ED1-4ECB-B902-79BCB07520C2}" vid="{171AE2D5-4F14-452E-A9A0-F8B2878228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PIRT agency update 2017</Template>
  <TotalTime>1</TotalTime>
  <Words>119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Key activities undertaken in 2016/2017 which contribute to implementation of the Framework for Nature Conservation and Aichi Targets</vt:lpstr>
      <vt:lpstr>Key activities (continued)</vt:lpstr>
      <vt:lpstr>Opportunities for collaboration with PIRT partners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Wheatley</dc:creator>
  <cp:lastModifiedBy>PIRT Secretariat</cp:lastModifiedBy>
  <cp:revision>2</cp:revision>
  <dcterms:created xsi:type="dcterms:W3CDTF">2017-08-09T22:25:18Z</dcterms:created>
  <dcterms:modified xsi:type="dcterms:W3CDTF">2017-08-09T23:57:26Z</dcterms:modified>
</cp:coreProperties>
</file>