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9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2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865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96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0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2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91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0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4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4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5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5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4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4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5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C72437-DF75-4B82-884E-08AEF482ABB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EC29B-F7F0-42E1-8B5F-84CC9F70D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70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10" y="1306587"/>
            <a:ext cx="5727107" cy="4086727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/>
              <a:t>Women &amp; Waste Management in Samoa 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" b="1222"/>
          <a:stretch/>
        </p:blipFill>
        <p:spPr>
          <a:xfrm>
            <a:off x="6674032" y="1273323"/>
            <a:ext cx="4501200" cy="41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30" y="781050"/>
            <a:ext cx="3981790" cy="5391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9900" y="2924175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 smtClean="0"/>
              <a:t>Thank you </a:t>
            </a:r>
            <a:endParaRPr lang="en-NZ" sz="3600" b="1" dirty="0"/>
          </a:p>
        </p:txBody>
      </p:sp>
    </p:spTree>
    <p:extLst>
      <p:ext uri="{BB962C8B-B14F-4D97-AF65-F5344CB8AC3E}">
        <p14:creationId xmlns:p14="http://schemas.microsoft.com/office/powerpoint/2010/main" val="106554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08" y="34683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Outline </a:t>
            </a:r>
            <a:endParaRPr lang="en-US" sz="40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264500"/>
            <a:ext cx="10515600" cy="5008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 smtClean="0"/>
              <a:t>Objective:</a:t>
            </a:r>
            <a:r>
              <a:rPr lang="en-GB" sz="3200" dirty="0" smtClean="0"/>
              <a:t> </a:t>
            </a:r>
            <a:r>
              <a:rPr lang="en-GB" sz="3200" b="1" i="1" dirty="0" smtClean="0"/>
              <a:t>Samoa to have an in country solution to repurpose plastic waste &amp; other waste streams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 </a:t>
            </a:r>
            <a:r>
              <a:rPr lang="en-GB" sz="3200" b="1" dirty="0" smtClean="0"/>
              <a:t>Plastic Waste Dilemma in Samoa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 </a:t>
            </a:r>
            <a:r>
              <a:rPr lang="en-GB" sz="3200" b="1" dirty="0" smtClean="0"/>
              <a:t>Issues in Waste Management in Samoa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 </a:t>
            </a:r>
            <a:r>
              <a:rPr lang="en-GB" sz="3200" b="1" dirty="0" smtClean="0"/>
              <a:t>Role of Women in Waste Management in Samoa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Plastic</a:t>
            </a:r>
            <a:r>
              <a:rPr lang="en-GB" dirty="0" smtClean="0"/>
              <a:t> Waste Dilemma in Samoa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3804" y="1152983"/>
            <a:ext cx="10632321" cy="493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Plastic in the form of plastic shopping bags have been successively banned in Samoa (The Waste Plastic Management Regulation 2018)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Banning </a:t>
            </a:r>
            <a:r>
              <a:rPr lang="en-GB" sz="2800" dirty="0" smtClean="0"/>
              <a:t>of </a:t>
            </a:r>
            <a:r>
              <a:rPr lang="en-GB" sz="2800" dirty="0" smtClean="0"/>
              <a:t>plastics </a:t>
            </a:r>
            <a:r>
              <a:rPr lang="en-GB" sz="2800" dirty="0" smtClean="0"/>
              <a:t>is not the answer to solving the issue - its going to be at the consumers </a:t>
            </a:r>
            <a:r>
              <a:rPr lang="en-GB" sz="2800" dirty="0" smtClean="0"/>
              <a:t>expense</a:t>
            </a:r>
          </a:p>
          <a:p>
            <a:r>
              <a:rPr lang="en-GB" sz="2800" dirty="0" smtClean="0"/>
              <a:t>       	Substitute </a:t>
            </a:r>
            <a:r>
              <a:rPr lang="en-GB" sz="2800" dirty="0" smtClean="0"/>
              <a:t>will be more expensive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	No social welfare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Samoa is remotely isolated </a:t>
            </a:r>
            <a:endParaRPr lang="en-GB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Samoans </a:t>
            </a:r>
            <a:r>
              <a:rPr lang="en-GB" sz="2800" dirty="0" smtClean="0"/>
              <a:t>use 34.5 kg of plastic per person </a:t>
            </a:r>
            <a:r>
              <a:rPr lang="en-GB" sz="2800" dirty="0" smtClean="0"/>
              <a:t>annually</a:t>
            </a:r>
            <a:endParaRPr lang="en-GB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population average of 200,000 = over 7,000 tonnes </a:t>
            </a:r>
            <a:r>
              <a:rPr lang="en-GB" sz="2800" dirty="0" smtClean="0"/>
              <a:t>yearly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42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5458"/>
          </a:xfrm>
        </p:spPr>
        <p:txBody>
          <a:bodyPr/>
          <a:lstStyle/>
          <a:p>
            <a:r>
              <a:rPr lang="en-GB" sz="3600" dirty="0"/>
              <a:t>Plastic</a:t>
            </a:r>
            <a:r>
              <a:rPr lang="en-GB" dirty="0"/>
              <a:t> Waste Dilemma in </a:t>
            </a:r>
            <a:r>
              <a:rPr lang="en-GB" dirty="0" smtClean="0"/>
              <a:t>Samoa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6111" y="1609344"/>
            <a:ext cx="110029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Since starting my business in 2008, as a company that initially supplied purified bottled refills, </a:t>
            </a:r>
            <a:endParaRPr lang="en-GB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  Accumulated </a:t>
            </a:r>
            <a:r>
              <a:rPr lang="en-GB" sz="2400" dirty="0" smtClean="0"/>
              <a:t>waste of damaged plastic bottles </a:t>
            </a:r>
            <a:endParaRPr lang="en-GB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 Disposal </a:t>
            </a:r>
            <a:r>
              <a:rPr lang="en-GB" sz="2400" dirty="0" smtClean="0"/>
              <a:t>in landfills only generated more environmental &amp; social issues. 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Business </a:t>
            </a:r>
            <a:r>
              <a:rPr lang="en-GB" sz="2400" dirty="0" smtClean="0"/>
              <a:t>operations </a:t>
            </a:r>
            <a:r>
              <a:rPr lang="en-GB" sz="2400" dirty="0" smtClean="0"/>
              <a:t>expanded over the years into </a:t>
            </a:r>
            <a:r>
              <a:rPr lang="en-GB" sz="2400" dirty="0" smtClean="0"/>
              <a:t>mass production of bottled water, plastic waste management became my biggest challenge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37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99841" cy="1400530"/>
          </a:xfrm>
        </p:spPr>
        <p:txBody>
          <a:bodyPr/>
          <a:lstStyle/>
          <a:p>
            <a:r>
              <a:rPr lang="en-GB" sz="3600" dirty="0" smtClean="0"/>
              <a:t>Figures of Imported Preforms a year for Samoa Pure Water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38464" y="1853248"/>
            <a:ext cx="6470740" cy="280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Imported PET preforms annually is 35,000 tonnes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 This is for Samoa Pure Water alone, there are more than 20 businesses that use PET preforms for their beverages, juice or water products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This does not include other plastic material for packaging &amp; promotion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85" y="2007073"/>
            <a:ext cx="3800030" cy="333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Issues with Waste Management in Samoa – ‘</a:t>
            </a:r>
            <a:r>
              <a:rPr lang="en-GB" sz="3600" i="1" dirty="0" smtClean="0"/>
              <a:t>Plastic</a:t>
            </a:r>
            <a:r>
              <a:rPr lang="en-GB" sz="3600" dirty="0" smtClean="0"/>
              <a:t>’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6111" y="1564162"/>
            <a:ext cx="110438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Lack of segregation of different forms of plastic in Samoa – regulations are not enforced </a:t>
            </a:r>
            <a:r>
              <a:rPr lang="en-GB" sz="2400" dirty="0" smtClean="0"/>
              <a:t>nor </a:t>
            </a:r>
            <a:r>
              <a:rPr lang="en-GB" sz="2400" dirty="0" smtClean="0"/>
              <a:t>monitored </a:t>
            </a:r>
            <a:r>
              <a:rPr lang="en-GB" sz="2400" dirty="0" smtClean="0"/>
              <a:t>properly</a:t>
            </a:r>
            <a:endParaRPr lang="en-GB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Lack of accurate studies/ data availability on different types of plastic </a:t>
            </a:r>
            <a:r>
              <a:rPr lang="en-GB" sz="2400" dirty="0" smtClean="0"/>
              <a:t>entering </a:t>
            </a:r>
            <a:r>
              <a:rPr lang="en-GB" sz="2400" dirty="0" smtClean="0"/>
              <a:t>Samoa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Lack of funding to support initiatives in waste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Time </a:t>
            </a:r>
            <a:r>
              <a:rPr lang="en-GB" sz="2400" dirty="0" smtClean="0"/>
              <a:t>is neglected (investing of time in practical solutions &amp; less discussion)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Lack of collaborative effort because its not a money making machine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Perception of plastic as rubbish or discarded after its use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Issues with Waste Management in Samoa – ‘</a:t>
            </a:r>
            <a:r>
              <a:rPr lang="en-GB" sz="3600" i="1" dirty="0"/>
              <a:t>Plastic</a:t>
            </a:r>
            <a:r>
              <a:rPr lang="en-GB" sz="3600" dirty="0"/>
              <a:t>’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569176"/>
            <a:ext cx="86688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Solution</a:t>
            </a:r>
            <a:r>
              <a:rPr lang="en-GB" dirty="0" smtClean="0"/>
              <a:t> – sustainable &amp; holistic approach to management of plastic waste in Samoa by repurposing or modifying it into other products with long shelf life </a:t>
            </a:r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Collaborative approach between private sectors and public sectors</a:t>
            </a: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Capitalise on networking relationship between businesses and government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Regional discussion/solution involving all stakeholders especially waste generators </a:t>
            </a:r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My journey has connected me with brilliant individuals with ideas &amp; technology that can use all forms of plastic waste to convert to useful items such as – e-block for building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/>
              <a:t>	</a:t>
            </a:r>
            <a:r>
              <a:rPr lang="en-GB" dirty="0" smtClean="0"/>
              <a:t>Tupperware</a:t>
            </a:r>
            <a:r>
              <a:rPr lang="en-GB" dirty="0" smtClean="0"/>
              <a:t>, clothing &amp; other household utensils </a:t>
            </a:r>
          </a:p>
          <a:p>
            <a:r>
              <a:rPr lang="en-GB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924" y="1683521"/>
            <a:ext cx="3111737" cy="482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9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Role of Women in Waste Management in Samoa </a:t>
            </a:r>
            <a:endParaRPr lang="en-US" sz="3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583912"/>
            <a:ext cx="11094785" cy="46484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Samoan </a:t>
            </a:r>
            <a:r>
              <a:rPr lang="en-GB" sz="2400" dirty="0" smtClean="0"/>
              <a:t>women have been leading the way in waste management in Samoa, with several female advocates forming organisations to tackle the issue as a whole.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As a mother we are the ‘</a:t>
            </a:r>
            <a:r>
              <a:rPr lang="en-GB" sz="2400" dirty="0" err="1" smtClean="0"/>
              <a:t>pae</a:t>
            </a:r>
            <a:r>
              <a:rPr lang="en-GB" sz="2400" dirty="0" smtClean="0"/>
              <a:t> ma ‘</a:t>
            </a:r>
            <a:r>
              <a:rPr lang="en-GB" sz="2400" dirty="0" err="1" smtClean="0"/>
              <a:t>auli</a:t>
            </a:r>
            <a:r>
              <a:rPr lang="en-GB" sz="2400" dirty="0" smtClean="0"/>
              <a:t> o </a:t>
            </a:r>
            <a:r>
              <a:rPr lang="en-GB" sz="2400" dirty="0" err="1" smtClean="0"/>
              <a:t>aiga</a:t>
            </a:r>
            <a:r>
              <a:rPr lang="en-GB" sz="2400" dirty="0" smtClean="0"/>
              <a:t>’ meaning we are the protectors of our family especially our children; hence this saying is what I base my business &amp; moral </a:t>
            </a:r>
            <a:r>
              <a:rPr lang="en-GB" sz="2400" dirty="0" smtClean="0"/>
              <a:t>principles, I </a:t>
            </a:r>
            <a:r>
              <a:rPr lang="en-GB" sz="2400" dirty="0" smtClean="0"/>
              <a:t>strive to </a:t>
            </a:r>
            <a:r>
              <a:rPr lang="en-GB" sz="2400" dirty="0" smtClean="0"/>
              <a:t>ensure </a:t>
            </a:r>
            <a:r>
              <a:rPr lang="en-GB" sz="2400" dirty="0" smtClean="0"/>
              <a:t>that my children and future generations live in clean and </a:t>
            </a:r>
            <a:r>
              <a:rPr lang="en-GB" sz="2400" dirty="0" smtClean="0"/>
              <a:t>safer environment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This dream </a:t>
            </a:r>
            <a:r>
              <a:rPr lang="en-GB" sz="2400" dirty="0" smtClean="0"/>
              <a:t>I share with our partners in the Samoan business community saw the creation of STAR – Samoa Tokelau Association of Recyclers – </a:t>
            </a:r>
            <a:r>
              <a:rPr lang="en-GB" sz="2400" dirty="0" smtClean="0"/>
              <a:t>for business to unite to </a:t>
            </a:r>
            <a:r>
              <a:rPr lang="en-GB" sz="2400" dirty="0" smtClean="0"/>
              <a:t>find a solution to repurpose all waste streams generated in Samoa in a sustainable manner.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976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11072647" cy="1400530"/>
          </a:xfrm>
        </p:spPr>
        <p:txBody>
          <a:bodyPr/>
          <a:lstStyle/>
          <a:p>
            <a:r>
              <a:rPr lang="en-GB" sz="3600" dirty="0" smtClean="0"/>
              <a:t>To achieve Sustainable </a:t>
            </a:r>
            <a:r>
              <a:rPr lang="en-GB" sz="3600" dirty="0" smtClean="0"/>
              <a:t>Approach Waste Management in Samoa </a:t>
            </a:r>
            <a:endParaRPr lang="en-US" sz="3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0410" y="1853248"/>
            <a:ext cx="11072647" cy="4281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</a:t>
            </a:r>
            <a:r>
              <a:rPr lang="en-GB" sz="2400" dirty="0" smtClean="0"/>
              <a:t>equire </a:t>
            </a:r>
            <a:r>
              <a:rPr lang="en-GB" sz="2400" dirty="0" smtClean="0"/>
              <a:t>the right partners that are as driven as us to take immediate action of repurposing plastic &amp; other waste streams in a sustainable way </a:t>
            </a:r>
            <a:endParaRPr lang="en-GB" sz="2400" dirty="0" smtClean="0"/>
          </a:p>
          <a:p>
            <a:r>
              <a:rPr lang="en-GB" sz="2400" dirty="0"/>
              <a:t>	</a:t>
            </a:r>
            <a:r>
              <a:rPr lang="en-GB" sz="2400" dirty="0" smtClean="0"/>
              <a:t>	Immediate access to funding, technology &amp; resources 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Require collaborative effort of all stakeholders &amp; interested parties, the fight is ours and the win is for our </a:t>
            </a:r>
            <a:r>
              <a:rPr lang="en-GB" sz="2400" dirty="0" smtClean="0"/>
              <a:t>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Timing is of the essence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latin typeface="Bell MT" panose="02020503060305020303" pitchFamily="18" charset="0"/>
              </a:rPr>
              <a:t>We only have one precious planet its in our best interest to protect it. I take pride as mother knowing that they are well aware of my stand to fight for their futures as well as their children’s future</a:t>
            </a:r>
            <a:endParaRPr lang="en-NZ" sz="2400" b="1" i="1" dirty="0" smtClean="0">
              <a:latin typeface="Bell MT" panose="020205030603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46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410</TotalTime>
  <Words>559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Bell MT</vt:lpstr>
      <vt:lpstr>Century Gothic</vt:lpstr>
      <vt:lpstr>Wingdings 3</vt:lpstr>
      <vt:lpstr>Ion</vt:lpstr>
      <vt:lpstr>PowerPoint Presentation</vt:lpstr>
      <vt:lpstr>Outline </vt:lpstr>
      <vt:lpstr>Plastic Waste Dilemma in Samoa </vt:lpstr>
      <vt:lpstr>Plastic Waste Dilemma in Samoa</vt:lpstr>
      <vt:lpstr>Figures of Imported Preforms a year for Samoa Pure Water </vt:lpstr>
      <vt:lpstr>Issues with Waste Management in Samoa – ‘Plastic’ </vt:lpstr>
      <vt:lpstr>Issues with Waste Management in Samoa – ‘Plastic’ </vt:lpstr>
      <vt:lpstr>Role of Women in Waste Management in Samoa </vt:lpstr>
      <vt:lpstr>To achieve Sustainable Approach Waste Management in Samoa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nua</cp:lastModifiedBy>
  <cp:revision>26</cp:revision>
  <dcterms:created xsi:type="dcterms:W3CDTF">2021-11-14T22:20:48Z</dcterms:created>
  <dcterms:modified xsi:type="dcterms:W3CDTF">2021-11-16T19:50:28Z</dcterms:modified>
</cp:coreProperties>
</file>