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65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32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9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27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80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9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8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4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</p:spTree>
    <p:extLst>
      <p:ext uri="{BB962C8B-B14F-4D97-AF65-F5344CB8AC3E}">
        <p14:creationId xmlns:p14="http://schemas.microsoft.com/office/powerpoint/2010/main" val="109940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W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9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W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5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978B-F94F-4C47-8A5E-B30E420A8374}" type="datetimeFigureOut">
              <a:rPr lang="en-WS" smtClean="0"/>
              <a:t>07/02/2020</a:t>
            </a:fld>
            <a:endParaRPr lang="en-W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W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2DFE903-775A-478C-9C8B-7DE4431F298A}" type="slidenum">
              <a:rPr lang="en-WS" smtClean="0"/>
              <a:t>‹#›</a:t>
            </a:fld>
            <a:endParaRPr lang="en-W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4DF2-377F-4F2C-9C35-5CD66DE1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" y="213360"/>
            <a:ext cx="11988800" cy="2692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 Presentation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Solomon Islands</a:t>
            </a:r>
            <a:br>
              <a:rPr lang="en-US" dirty="0"/>
            </a:br>
            <a:endParaRPr lang="en-W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B92A7-BF6D-437E-8848-0D2E7788F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" y="1981200"/>
            <a:ext cx="11592560" cy="43789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Presented By </a:t>
            </a:r>
          </a:p>
          <a:p>
            <a:r>
              <a:rPr lang="en-US" dirty="0"/>
              <a:t>Debra Kereseka</a:t>
            </a:r>
          </a:p>
          <a:p>
            <a:r>
              <a:rPr lang="en-US" dirty="0"/>
              <a:t>Environment and Conservation Division</a:t>
            </a:r>
          </a:p>
          <a:p>
            <a:r>
              <a:rPr lang="en-US" dirty="0"/>
              <a:t>Ministry of Environment climate change disaster management and meteorology </a:t>
            </a:r>
          </a:p>
          <a:p>
            <a:endParaRPr lang="en-WS" dirty="0"/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PACWASTEPLUS (PWP)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COMMITTEE MEETING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10-12 February 2020,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Tanoa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Hotel,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FIJI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W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7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E8D7-88BD-435B-A7E4-3699A169F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FE9F9-E1A3-4F49-979C-49159B22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likely topics for waste management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the 8 waste streams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Limitations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Clarifications for PWP PMU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WS" sz="2400" dirty="0"/>
          </a:p>
        </p:txBody>
      </p:sp>
    </p:spTree>
    <p:extLst>
      <p:ext uri="{BB962C8B-B14F-4D97-AF65-F5344CB8AC3E}">
        <p14:creationId xmlns:p14="http://schemas.microsoft.com/office/powerpoint/2010/main" val="335710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C574-91E1-4D7D-ABC5-81BF746D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69239"/>
            <a:ext cx="10668774" cy="104923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likely topics for waste management 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42AB4-FEA5-43B0-8D4B-1D20C978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9120"/>
            <a:ext cx="12019280" cy="4429760"/>
          </a:xfrm>
        </p:spPr>
        <p:txBody>
          <a:bodyPr>
            <a:normAutofit fontScale="32500" lnSpcReduction="20000"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waste stream is Recyclables and E-waste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and Disposal System (includes all the different waste streams)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Guidelines Management and Disposal of different waste streams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Frameworks</a:t>
            </a:r>
          </a:p>
          <a:p>
            <a:pPr lvl="1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Use Plastic Ban Policy/Regulation/Legislation </a:t>
            </a:r>
          </a:p>
          <a:p>
            <a:pPr lvl="1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 Deposit Legislation (CDL)</a:t>
            </a:r>
          </a:p>
          <a:p>
            <a:pPr lvl="1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instruments 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Recycling Initiatives</a:t>
            </a:r>
          </a:p>
          <a:p>
            <a:pPr lvl="1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strengthen the Solomon Islands Recycling Waste Management Association </a:t>
            </a:r>
          </a:p>
          <a:p>
            <a:pPr lvl="1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Equipment's and infrastructures 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WS" dirty="0"/>
          </a:p>
        </p:txBody>
      </p:sp>
    </p:spTree>
    <p:extLst>
      <p:ext uri="{BB962C8B-B14F-4D97-AF65-F5344CB8AC3E}">
        <p14:creationId xmlns:p14="http://schemas.microsoft.com/office/powerpoint/2010/main" val="385266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6170-2E70-4D9F-BA4F-8FF047CD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the 8 waste streams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7CFA-D7AB-4CDB-B04A-3813C418A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930400"/>
            <a:ext cx="5516880" cy="3992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1.Asbestos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2.E-waste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3.Healthcare waste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4.Recyclables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5.Organic Waste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6.Residual Waste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7.Disaster Waste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8.Bulky Waste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W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2C0C51-DE52-43B2-A0CA-9E1D82D5D043}"/>
              </a:ext>
            </a:extLst>
          </p:cNvPr>
          <p:cNvSpPr txBox="1"/>
          <p:nvPr/>
        </p:nvSpPr>
        <p:spPr>
          <a:xfrm>
            <a:off x="2611120" y="2267829"/>
            <a:ext cx="90675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currently no management system in place for Asbestos, E-Waste, Organic Wastes and Bulky Waste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waste is managed by Ministry of Health under the National Health Care Waste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Recyclables are managed by private recycling companies. Recently established the SIRWMA to support recycling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Disaster Waste Management Guideline/ Plan will be developed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waste is managed by City Councils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AE4D-951E-4482-9362-BCAB4E45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Limitations 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ED4-2FEC-4ADF-BBC3-C49F7726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1" y="2015732"/>
            <a:ext cx="10831334" cy="414122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of appropriate infrastructure , equipment and technology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available land for proper landfill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collection system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human resources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Financial Resources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coordination between agencies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Non-enforcement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Illegal squatters and settlements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growth and Urbanization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WS" dirty="0"/>
          </a:p>
        </p:txBody>
      </p:sp>
    </p:spTree>
    <p:extLst>
      <p:ext uri="{BB962C8B-B14F-4D97-AF65-F5344CB8AC3E}">
        <p14:creationId xmlns:p14="http://schemas.microsoft.com/office/powerpoint/2010/main" val="174340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BA4C-5445-4136-A469-102B0B24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Clarifications for PWP PMU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3043-755D-44ED-8990-A1B7FD43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2015732"/>
            <a:ext cx="11856719" cy="393802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requesting assistance (funding and technical) from the project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Pacwaste National Inception Workshop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National Steering Committee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to develop Country Project Design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WS" dirty="0"/>
          </a:p>
        </p:txBody>
      </p:sp>
    </p:spTree>
    <p:extLst>
      <p:ext uri="{BB962C8B-B14F-4D97-AF65-F5344CB8AC3E}">
        <p14:creationId xmlns:p14="http://schemas.microsoft.com/office/powerpoint/2010/main" val="110912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DAE7-3684-446D-8555-0F8D2639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W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2B975-6843-4A02-88B0-EA831EF74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15732"/>
            <a:ext cx="11826239" cy="386690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waste management system through effective policies , guidelines and regulatory frameworks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and invest in waste management infrastructure and facility  developments (landfills, recycling plants, waste storage and collection facilities)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long-term financing mechanisms and economic instruments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in Behavioral Change Initiatives </a:t>
            </a:r>
          </a:p>
          <a:p>
            <a:pPr marL="0" indent="0">
              <a:buNone/>
            </a:pPr>
            <a:endParaRPr lang="en-WS" dirty="0"/>
          </a:p>
        </p:txBody>
      </p:sp>
    </p:spTree>
    <p:extLst>
      <p:ext uri="{BB962C8B-B14F-4D97-AF65-F5344CB8AC3E}">
        <p14:creationId xmlns:p14="http://schemas.microsoft.com/office/powerpoint/2010/main" val="41162474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428</TotalTime>
  <Words>358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Gallery</vt:lpstr>
      <vt:lpstr>Country Presentation Solomon Islands </vt:lpstr>
      <vt:lpstr>Presentation Outline</vt:lpstr>
      <vt:lpstr>Priorities and likely topics for waste management </vt:lpstr>
      <vt:lpstr>Management of the 8 waste streams</vt:lpstr>
      <vt:lpstr>Challenges and Limitations </vt:lpstr>
      <vt:lpstr>Clarifications for PWP PMU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Presentations Solomon Islands</dc:title>
  <dc:creator>Wendy Beti</dc:creator>
  <cp:lastModifiedBy>Wendy Beti</cp:lastModifiedBy>
  <cp:revision>51</cp:revision>
  <dcterms:created xsi:type="dcterms:W3CDTF">2020-02-07T00:38:21Z</dcterms:created>
  <dcterms:modified xsi:type="dcterms:W3CDTF">2020-02-07T07:49:48Z</dcterms:modified>
</cp:coreProperties>
</file>