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82" r:id="rId5"/>
    <p:sldId id="280" r:id="rId6"/>
    <p:sldId id="275" r:id="rId7"/>
    <p:sldId id="276" r:id="rId8"/>
    <p:sldId id="281" r:id="rId9"/>
    <p:sldId id="277" r:id="rId10"/>
    <p:sldId id="278" r:id="rId11"/>
    <p:sldId id="279" r:id="rId12"/>
    <p:sldId id="301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02" r:id="rId22"/>
    <p:sldId id="291" r:id="rId23"/>
    <p:sldId id="292" r:id="rId24"/>
    <p:sldId id="293" r:id="rId25"/>
    <p:sldId id="294" r:id="rId26"/>
    <p:sldId id="295" r:id="rId27"/>
    <p:sldId id="303" r:id="rId28"/>
    <p:sldId id="296" r:id="rId29"/>
    <p:sldId id="297" r:id="rId30"/>
    <p:sldId id="298" r:id="rId31"/>
    <p:sldId id="299" r:id="rId32"/>
    <p:sldId id="300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2A83-24A6-4B4E-A379-F5729ECA5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11384-C8BE-4767-B61D-14528E6FC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D3182-C057-42AB-9DEB-0F0B24A6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39273-A137-4C3D-9AF5-BD36B110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B01E-1A94-4315-83F5-E424772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9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0D23-41A5-4372-9BDE-3B587FD8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21435-1D82-43DB-A844-AFCD11EE7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9B882-D28C-46E3-AABC-F036BC58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2BB62-9FEA-4869-B9F0-8534680A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6CA0C-2A3E-4C1A-A302-3C9A6C35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9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2575F-A4E8-471D-9B0C-3D4E544B4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BE619-2108-4D8E-BB16-D82F8E22C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AF127-FBD7-42D0-965B-46C10E24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94E9-7A05-4E8B-9957-65F69D6D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D8BF-4E30-4A1D-8313-B890FF10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D003F8-1BF3-43F1-80FC-25A4849015D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5BC7D-C75F-4EF5-8C78-07FECA34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E9369-4FC2-4D2F-A3D1-D0178B64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4DAC0-D6C8-4DAB-9857-414959F4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811BC4-3948-4F57-9933-187EA2813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06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ED60-EE75-47F0-BDA9-81CE9BF4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8ACAA-698F-4DF2-8F0C-E136A105C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5B844-4DCD-4DCA-A801-9BA4E726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CC19-33E9-46A3-AFA5-C14B8902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35D83-18FC-4614-9269-80D68246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BC9C-3835-4361-A3A4-1B7D961C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EEF6E-7C59-40B1-808D-A97B76B6B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72129-B0D1-4993-AA35-A9E7BCA9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8746-B62A-4DCE-B268-D087BFE2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570D4-D5A1-45F8-83A5-2C6AC35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9F43-C42E-4E0D-AEC1-0B4BB1C1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967CD-898F-4CE7-943C-BF7561822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E5D9A-001E-40F7-B2D4-96470DC7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7F52C-736C-49EF-B765-87780AE4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B7838-ABF1-4B09-A4DA-933546F4C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750C-DE58-4DCE-BDB8-8EDC559E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1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D3B9-C86F-4A6C-A6FA-64326EFF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EB2E4-88F0-47AA-B4DB-D34BE48A6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A945F-3EC3-41CA-8F0D-CFC77A5B4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CDC17-B6E7-44B5-9DB9-84A2E5366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EB86A-1D8E-4E73-A7DD-6BC3FB1F3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5F0F0-5E83-47E9-BF6C-ECAF5A73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E8395-D4DC-4054-A34C-8C5271B7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D1404-9905-43D1-9A7F-35FF2AA0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8699-95C7-4D6B-AE89-E18B3AD1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D307-13E9-42D2-8AB0-747D86E9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6D627-E706-4EDF-ABE6-FDE4F0D0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5991C-1904-4486-8A14-9E9C6E49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6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E29CC-4CAE-4CD7-AFD5-CD424174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71700-531D-48DA-8EB6-63AAA90A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05869-66AB-4FEA-AFA7-DFB631E1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E9F6-EB49-4E41-BC1A-4055D2C9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B0C99-8FC0-4A9B-B974-991019171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324F2-6C9F-416D-94B0-AB885929D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6CED-F442-4B4B-AED4-D8A4A62B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434D5-963D-4D03-AD34-1F4C0DF6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34151-D3F7-4DA2-8204-32910E14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2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FF98-9193-42D8-838D-5805D204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64F22-2567-4401-8C9E-B894FE738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F249-D697-43F3-836F-2BBBC77B0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756E7-335D-4E7F-926A-57C41BD85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63E87-7A3E-49AD-9F60-484089D1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37056-3ABE-4457-B875-80264E3B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1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B601D-4317-4FD6-B45E-99E7BF32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078A5-8C6C-4220-912C-2A6868C8B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953A-251F-4E1E-AF47-9F71114F0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DC6F7-7E95-4352-9B2D-5B09E48A6148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044F5-E0F1-4AE3-9BBD-04CCCFCAA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65605-AE73-404B-9EF2-8AA890325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C061-EC46-4494-9C09-8FE5A1E6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F848-061A-4FC8-B224-9AD5DA8CF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821" y="16505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What are corals?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40833-9C76-4AD5-A928-0A8A50B01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2113"/>
            <a:ext cx="9144000" cy="1655762"/>
          </a:xfrm>
        </p:spPr>
        <p:txBody>
          <a:bodyPr/>
          <a:lstStyle/>
          <a:p>
            <a:r>
              <a:rPr lang="en-US" dirty="0"/>
              <a:t>Douglas Fenner, Ph.D.</a:t>
            </a:r>
          </a:p>
        </p:txBody>
      </p:sp>
    </p:spTree>
    <p:extLst>
      <p:ext uri="{BB962C8B-B14F-4D97-AF65-F5344CB8AC3E}">
        <p14:creationId xmlns:p14="http://schemas.microsoft.com/office/powerpoint/2010/main" val="326638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Diploastrea heliopora">
            <a:extLst>
              <a:ext uri="{FF2B5EF4-FFF2-40B4-BE49-F238E27FC236}">
                <a16:creationId xmlns:a16="http://schemas.microsoft.com/office/drawing/2014/main" id="{C0C15216-DB72-4C04-8937-BE1A60FC69D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623" y="284164"/>
            <a:ext cx="8498992" cy="637381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88203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Aaustera">
            <a:extLst>
              <a:ext uri="{FF2B5EF4-FFF2-40B4-BE49-F238E27FC236}">
                <a16:creationId xmlns:a16="http://schemas.microsoft.com/office/drawing/2014/main" id="{7A9BF7EC-C04E-47D1-A012-46FCE0E22D3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5922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78" y="0"/>
            <a:ext cx="5155474" cy="6873967"/>
          </a:xfrm>
        </p:spPr>
      </p:pic>
    </p:spTree>
    <p:extLst>
      <p:ext uri="{BB962C8B-B14F-4D97-AF65-F5344CB8AC3E}">
        <p14:creationId xmlns:p14="http://schemas.microsoft.com/office/powerpoint/2010/main" val="342149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5" y="52251"/>
            <a:ext cx="9074331" cy="6805749"/>
          </a:xfrm>
        </p:spPr>
      </p:pic>
    </p:spTree>
    <p:extLst>
      <p:ext uri="{BB962C8B-B14F-4D97-AF65-F5344CB8AC3E}">
        <p14:creationId xmlns:p14="http://schemas.microsoft.com/office/powerpoint/2010/main" val="12208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51" y="-779419"/>
            <a:ext cx="6306095" cy="8408127"/>
          </a:xfrm>
        </p:spPr>
      </p:pic>
    </p:spTree>
    <p:extLst>
      <p:ext uri="{BB962C8B-B14F-4D97-AF65-F5344CB8AC3E}">
        <p14:creationId xmlns:p14="http://schemas.microsoft.com/office/powerpoint/2010/main" val="32271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6" y="-62412"/>
            <a:ext cx="5608320" cy="7477762"/>
          </a:xfrm>
        </p:spPr>
      </p:pic>
    </p:spTree>
    <p:extLst>
      <p:ext uri="{BB962C8B-B14F-4D97-AF65-F5344CB8AC3E}">
        <p14:creationId xmlns:p14="http://schemas.microsoft.com/office/powerpoint/2010/main" val="71214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35" y="0"/>
            <a:ext cx="9312365" cy="6984274"/>
          </a:xfrm>
        </p:spPr>
      </p:pic>
    </p:spTree>
    <p:extLst>
      <p:ext uri="{BB962C8B-B14F-4D97-AF65-F5344CB8AC3E}">
        <p14:creationId xmlns:p14="http://schemas.microsoft.com/office/powerpoint/2010/main" val="64330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8715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-156754"/>
            <a:ext cx="9353004" cy="7014754"/>
          </a:xfrm>
        </p:spPr>
      </p:pic>
    </p:spTree>
    <p:extLst>
      <p:ext uri="{BB962C8B-B14F-4D97-AF65-F5344CB8AC3E}">
        <p14:creationId xmlns:p14="http://schemas.microsoft.com/office/powerpoint/2010/main" val="13987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93" y="0"/>
            <a:ext cx="9254308" cy="6940731"/>
          </a:xfrm>
        </p:spPr>
      </p:pic>
    </p:spTree>
    <p:extLst>
      <p:ext uri="{BB962C8B-B14F-4D97-AF65-F5344CB8AC3E}">
        <p14:creationId xmlns:p14="http://schemas.microsoft.com/office/powerpoint/2010/main" val="290231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IMG_9837Amphiprion">
            <a:extLst>
              <a:ext uri="{FF2B5EF4-FFF2-40B4-BE49-F238E27FC236}">
                <a16:creationId xmlns:a16="http://schemas.microsoft.com/office/drawing/2014/main" id="{B2EB8E9B-9D0A-4196-BD9F-4C291082413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751" y="539750"/>
            <a:ext cx="7802563" cy="5851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6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54" y="-74023"/>
            <a:ext cx="5261064" cy="7014753"/>
          </a:xfrm>
        </p:spPr>
      </p:pic>
    </p:spTree>
    <p:extLst>
      <p:ext uri="{BB962C8B-B14F-4D97-AF65-F5344CB8AC3E}">
        <p14:creationId xmlns:p14="http://schemas.microsoft.com/office/powerpoint/2010/main" val="84379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9359" y="883921"/>
            <a:ext cx="6827521" cy="5120640"/>
          </a:xfrm>
        </p:spPr>
      </p:pic>
    </p:spTree>
    <p:extLst>
      <p:ext uri="{BB962C8B-B14F-4D97-AF65-F5344CB8AC3E}">
        <p14:creationId xmlns:p14="http://schemas.microsoft.com/office/powerpoint/2010/main" val="3314416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-62412"/>
            <a:ext cx="5190308" cy="6920412"/>
          </a:xfrm>
        </p:spPr>
      </p:pic>
    </p:spTree>
    <p:extLst>
      <p:ext uri="{BB962C8B-B14F-4D97-AF65-F5344CB8AC3E}">
        <p14:creationId xmlns:p14="http://schemas.microsoft.com/office/powerpoint/2010/main" val="2834581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4" y="-74022"/>
            <a:ext cx="5199016" cy="6932022"/>
          </a:xfrm>
        </p:spPr>
      </p:pic>
    </p:spTree>
    <p:extLst>
      <p:ext uri="{BB962C8B-B14F-4D97-AF65-F5344CB8AC3E}">
        <p14:creationId xmlns:p14="http://schemas.microsoft.com/office/powerpoint/2010/main" val="2926736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4174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2" y="-576217"/>
            <a:ext cx="6068784" cy="8091714"/>
          </a:xfrm>
        </p:spPr>
      </p:pic>
    </p:spTree>
    <p:extLst>
      <p:ext uri="{BB962C8B-B14F-4D97-AF65-F5344CB8AC3E}">
        <p14:creationId xmlns:p14="http://schemas.microsoft.com/office/powerpoint/2010/main" val="498585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-357050"/>
            <a:ext cx="6151517" cy="8202024"/>
          </a:xfrm>
        </p:spPr>
      </p:pic>
    </p:spTree>
    <p:extLst>
      <p:ext uri="{BB962C8B-B14F-4D97-AF65-F5344CB8AC3E}">
        <p14:creationId xmlns:p14="http://schemas.microsoft.com/office/powerpoint/2010/main" val="342429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30481"/>
            <a:ext cx="5120638" cy="6827519"/>
          </a:xfrm>
        </p:spPr>
      </p:pic>
    </p:spTree>
    <p:extLst>
      <p:ext uri="{BB962C8B-B14F-4D97-AF65-F5344CB8AC3E}">
        <p14:creationId xmlns:p14="http://schemas.microsoft.com/office/powerpoint/2010/main" val="1415771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49" y="-269966"/>
            <a:ext cx="5741125" cy="7654835"/>
          </a:xfrm>
        </p:spPr>
      </p:pic>
    </p:spTree>
    <p:extLst>
      <p:ext uri="{BB962C8B-B14F-4D97-AF65-F5344CB8AC3E}">
        <p14:creationId xmlns:p14="http://schemas.microsoft.com/office/powerpoint/2010/main" val="323388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16" y="-132080"/>
            <a:ext cx="5520144" cy="7360194"/>
          </a:xfrm>
        </p:spPr>
      </p:pic>
    </p:spTree>
    <p:extLst>
      <p:ext uri="{BB962C8B-B14F-4D97-AF65-F5344CB8AC3E}">
        <p14:creationId xmlns:p14="http://schemas.microsoft.com/office/powerpoint/2010/main" val="217297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IMG_6684Amphiprion_edited">
            <a:extLst>
              <a:ext uri="{FF2B5EF4-FFF2-40B4-BE49-F238E27FC236}">
                <a16:creationId xmlns:a16="http://schemas.microsoft.com/office/drawing/2014/main" id="{E4091128-9519-4D58-B039-FE390657A4B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95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1" y="-226423"/>
            <a:ext cx="9672320" cy="7254240"/>
          </a:xfrm>
        </p:spPr>
      </p:pic>
    </p:spTree>
    <p:extLst>
      <p:ext uri="{BB962C8B-B14F-4D97-AF65-F5344CB8AC3E}">
        <p14:creationId xmlns:p14="http://schemas.microsoft.com/office/powerpoint/2010/main" val="233635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5" y="-217714"/>
            <a:ext cx="9846490" cy="7384868"/>
          </a:xfrm>
        </p:spPr>
      </p:pic>
    </p:spTree>
    <p:extLst>
      <p:ext uri="{BB962C8B-B14F-4D97-AF65-F5344CB8AC3E}">
        <p14:creationId xmlns:p14="http://schemas.microsoft.com/office/powerpoint/2010/main" val="339133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-226423"/>
            <a:ext cx="9184638" cy="6888479"/>
          </a:xfrm>
        </p:spPr>
      </p:pic>
    </p:spTree>
    <p:extLst>
      <p:ext uri="{BB962C8B-B14F-4D97-AF65-F5344CB8AC3E}">
        <p14:creationId xmlns:p14="http://schemas.microsoft.com/office/powerpoint/2010/main" val="2761323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8" y="-252548"/>
            <a:ext cx="5388428" cy="7184572"/>
          </a:xfrm>
        </p:spPr>
      </p:pic>
    </p:spTree>
    <p:extLst>
      <p:ext uri="{BB962C8B-B14F-4D97-AF65-F5344CB8AC3E}">
        <p14:creationId xmlns:p14="http://schemas.microsoft.com/office/powerpoint/2010/main" val="279057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-52251"/>
            <a:ext cx="9213668" cy="6910251"/>
          </a:xfrm>
        </p:spPr>
      </p:pic>
    </p:spTree>
    <p:extLst>
      <p:ext uri="{BB962C8B-B14F-4D97-AF65-F5344CB8AC3E}">
        <p14:creationId xmlns:p14="http://schemas.microsoft.com/office/powerpoint/2010/main" val="99523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Heliofungia">
            <a:extLst>
              <a:ext uri="{FF2B5EF4-FFF2-40B4-BE49-F238E27FC236}">
                <a16:creationId xmlns:a16="http://schemas.microsoft.com/office/drawing/2014/main" id="{8A61E6CC-2C0F-4067-9636-ECFB831BA05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9747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Heliofungia">
            <a:extLst>
              <a:ext uri="{FF2B5EF4-FFF2-40B4-BE49-F238E27FC236}">
                <a16:creationId xmlns:a16="http://schemas.microsoft.com/office/drawing/2014/main" id="{8A61E6CC-2C0F-4067-9636-ECFB831BA05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ln/>
        </p:spPr>
      </p:pic>
      <p:pic>
        <p:nvPicPr>
          <p:cNvPr id="3" name="Picture 5" descr="fungia fungites3">
            <a:extLst>
              <a:ext uri="{FF2B5EF4-FFF2-40B4-BE49-F238E27FC236}">
                <a16:creationId xmlns:a16="http://schemas.microsoft.com/office/drawing/2014/main" id="{3914CD3B-1028-42A3-9A02-E7FD4C3A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27025"/>
            <a:ext cx="8229600" cy="57451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01540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Fungia fungites4">
            <a:extLst>
              <a:ext uri="{FF2B5EF4-FFF2-40B4-BE49-F238E27FC236}">
                <a16:creationId xmlns:a16="http://schemas.microsoft.com/office/drawing/2014/main" id="{902A01DE-93E0-4EC2-8F05-E3684F57CFA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59511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59FC-09D5-42A4-AF36-FB96D8CC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-521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Skeleton:  CaCO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0D8E9-82BA-4936-8612-CF0A5FC0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1125344"/>
            <a:ext cx="6184392" cy="56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Lhemprichii">
            <a:extLst>
              <a:ext uri="{FF2B5EF4-FFF2-40B4-BE49-F238E27FC236}">
                <a16:creationId xmlns:a16="http://schemas.microsoft.com/office/drawing/2014/main" id="{4E7053C1-7E4B-47FA-8F08-D87CA6839BF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66422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</Words>
  <Application>Microsoft Office PowerPoint</Application>
  <PresentationFormat>Widescreen</PresentationFormat>
  <Paragraphs>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 What are corals?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Skeleton: 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 Common Corals of Wake</dc:title>
  <dc:creator>douglasfennertassi@gmail.com</dc:creator>
  <cp:lastModifiedBy>dell</cp:lastModifiedBy>
  <cp:revision>50</cp:revision>
  <dcterms:created xsi:type="dcterms:W3CDTF">2017-11-08T02:58:20Z</dcterms:created>
  <dcterms:modified xsi:type="dcterms:W3CDTF">2018-09-24T20:17:55Z</dcterms:modified>
</cp:coreProperties>
</file>