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1" r:id="rId4"/>
    <p:sldId id="310" r:id="rId5"/>
    <p:sldId id="311" r:id="rId6"/>
    <p:sldId id="294" r:id="rId7"/>
    <p:sldId id="295" r:id="rId8"/>
    <p:sldId id="262" r:id="rId9"/>
    <p:sldId id="274" r:id="rId10"/>
    <p:sldId id="304" r:id="rId11"/>
    <p:sldId id="305" r:id="rId12"/>
    <p:sldId id="289" r:id="rId13"/>
    <p:sldId id="290" r:id="rId14"/>
    <p:sldId id="264" r:id="rId15"/>
    <p:sldId id="276" r:id="rId16"/>
    <p:sldId id="296" r:id="rId17"/>
    <p:sldId id="297" r:id="rId18"/>
    <p:sldId id="287" r:id="rId19"/>
    <p:sldId id="288" r:id="rId20"/>
    <p:sldId id="302" r:id="rId21"/>
    <p:sldId id="303" r:id="rId22"/>
    <p:sldId id="284" r:id="rId23"/>
    <p:sldId id="293" r:id="rId24"/>
    <p:sldId id="265" r:id="rId25"/>
    <p:sldId id="281" r:id="rId26"/>
    <p:sldId id="306" r:id="rId27"/>
    <p:sldId id="307" r:id="rId28"/>
    <p:sldId id="298" r:id="rId29"/>
    <p:sldId id="299" r:id="rId30"/>
    <p:sldId id="285" r:id="rId31"/>
    <p:sldId id="286" r:id="rId32"/>
    <p:sldId id="266" r:id="rId33"/>
    <p:sldId id="282" r:id="rId34"/>
    <p:sldId id="308" r:id="rId35"/>
    <p:sldId id="309" r:id="rId36"/>
    <p:sldId id="267" r:id="rId37"/>
    <p:sldId id="279" r:id="rId38"/>
    <p:sldId id="300" r:id="rId39"/>
    <p:sldId id="301" r:id="rId40"/>
    <p:sldId id="291" r:id="rId41"/>
    <p:sldId id="292" r:id="rId42"/>
    <p:sldId id="268" r:id="rId43"/>
    <p:sldId id="28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9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5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8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3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02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8295-0779-4886-B135-5B5593142905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93764-F29D-4382-A166-D00DF6F25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Non-Digitate </a:t>
            </a:r>
            <a:r>
              <a:rPr lang="en-US" i="1" dirty="0" err="1" smtClean="0"/>
              <a:t>Acropora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Practice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Douglas </a:t>
            </a:r>
            <a:r>
              <a:rPr lang="en-US" dirty="0" err="1" smtClean="0"/>
              <a:t>Fenner</a:t>
            </a:r>
            <a:r>
              <a:rPr lang="en-US" dirty="0" smtClean="0"/>
              <a:t>,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37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76844" cy="5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9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carolineana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76844" cy="56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4613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79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granulosa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46138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11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DE80-EECD-4122-9432-E9BCD389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-228600"/>
            <a:ext cx="8229600" cy="1143000"/>
          </a:xfrm>
        </p:spPr>
        <p:txBody>
          <a:bodyPr>
            <a:normAutofit/>
          </a:bodyPr>
          <a:lstStyle/>
          <a:p>
            <a:endParaRPr lang="en-US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5E2D0-C214-4B87-8F4B-0FDA5C31E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74295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DE80-EECD-4122-9432-E9BCD389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 smtClean="0"/>
              <a:t>		</a:t>
            </a:r>
            <a:r>
              <a:rPr lang="en-US" sz="3600" i="1" dirty="0" err="1" smtClean="0"/>
              <a:t>Acropora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aculeus</a:t>
            </a:r>
            <a:endParaRPr lang="en-US" sz="3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5E2D0-C214-4B87-8F4B-0FDA5C31E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742950"/>
            <a:ext cx="81534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2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1"/>
            <a:ext cx="7315200" cy="518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559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tenella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1"/>
            <a:ext cx="7315200" cy="5181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5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149004"/>
            <a:ext cx="8128000" cy="57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93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granulosa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1149004"/>
            <a:ext cx="8128000" cy="57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1650857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56" y="1399122"/>
            <a:ext cx="8060944" cy="54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1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carolineana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656" y="1399122"/>
            <a:ext cx="8060944" cy="54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46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840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                       </a:t>
            </a:r>
            <a:endParaRPr lang="en-US" sz="3200" dirty="0"/>
          </a:p>
        </p:txBody>
      </p:sp>
      <p:pic>
        <p:nvPicPr>
          <p:cNvPr id="3" name="Picture 2" descr="IMG_5631Acropora cf specio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16038"/>
            <a:ext cx="7086600" cy="523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439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840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                         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speciosa</a:t>
            </a:r>
            <a:endParaRPr lang="en-US" sz="3200" dirty="0"/>
          </a:p>
        </p:txBody>
      </p:sp>
      <p:pic>
        <p:nvPicPr>
          <p:cNvPr id="3" name="Picture 2" descr="IMG_5631Acropora cf specio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16038"/>
            <a:ext cx="7086600" cy="523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420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F675-103E-43C8-8BF1-D8C43EC21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BB253-8987-4142-8AB2-B9CE60B7D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852" y="1299755"/>
            <a:ext cx="7410994" cy="55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84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1F675-103E-43C8-8BF1-D8C43EC2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aculeus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BB253-8987-4142-8AB2-B9CE60B7D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852" y="1299755"/>
            <a:ext cx="7410994" cy="55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i="1" dirty="0" smtClean="0"/>
              <a:t>	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49" y="1289292"/>
            <a:ext cx="8334503" cy="55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5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carolineana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49" y="1289292"/>
            <a:ext cx="8334503" cy="55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5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34858"/>
            <a:ext cx="6781800" cy="451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553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lokani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34858"/>
            <a:ext cx="6781800" cy="451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71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speciosa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621463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 descr="DSCN2485Acropora specio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334452"/>
            <a:ext cx="6934199" cy="514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91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speciosa</a:t>
            </a:r>
            <a:endParaRPr lang="en-US" sz="3200" dirty="0"/>
          </a:p>
        </p:txBody>
      </p:sp>
      <p:pic>
        <p:nvPicPr>
          <p:cNvPr id="3" name="Picture 2" descr="DSCN2485Acropora specios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334452"/>
            <a:ext cx="6934199" cy="5142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185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9D7F-785F-4CA4-9EC0-5ADA3D56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65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76F9F-98C3-4919-B6C0-98528AABF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6" y="1391194"/>
            <a:ext cx="7289074" cy="54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19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C9D7F-785F-4CA4-9EC0-5ADA3D56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765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aculeus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76F9F-98C3-4919-B6C0-98528AABF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6" y="1391194"/>
            <a:ext cx="7289074" cy="54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1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30746"/>
            <a:ext cx="7391400" cy="62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74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25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carolineana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30746"/>
            <a:ext cx="7391400" cy="622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3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84150"/>
            <a:ext cx="8229600" cy="11430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 descr="DSCN4558Acropora jackquilinae 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27150"/>
            <a:ext cx="7696200" cy="537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34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1841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jacquelineae</a:t>
            </a:r>
            <a:endParaRPr lang="en-US" sz="3200" dirty="0"/>
          </a:p>
        </p:txBody>
      </p:sp>
      <p:pic>
        <p:nvPicPr>
          <p:cNvPr id="3" name="Picture 2" descr="DSCN4558Acropora jackquilinae 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27150"/>
            <a:ext cx="7696200" cy="537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481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7056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909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lokani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70560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611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299" y="291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endParaRPr lang="en-US" sz="3200" dirty="0"/>
          </a:p>
        </p:txBody>
      </p:sp>
      <p:pic>
        <p:nvPicPr>
          <p:cNvPr id="3" name="Picture 2" descr="C:\Users\Owner\Pictures\Picasa\Exports\Acropora carolineana\IMG_6598Acropora carolinean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65225"/>
            <a:ext cx="7391399" cy="538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590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684"/>
            <a:ext cx="8229600" cy="114300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 descr="C:\Users\Owner\Pictures\Picasa\Exports\Acropora paniculata\Img_5787Acropora panicula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62685"/>
            <a:ext cx="7315200" cy="5390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954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68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paniculata</a:t>
            </a:r>
            <a:endParaRPr lang="en-US" sz="3200" dirty="0"/>
          </a:p>
        </p:txBody>
      </p:sp>
      <p:pic>
        <p:nvPicPr>
          <p:cNvPr id="3" name="Picture 2" descr="C:\Users\Owner\Pictures\Picasa\Exports\Acropora paniculata\Img_5787Acropora paniculat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62685"/>
            <a:ext cx="7315200" cy="5390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523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3" name="Picture 2" descr="DSCN4559Acropora jaquilinae 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27150"/>
            <a:ext cx="7543800" cy="537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787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/>
              <a:t>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jacquelineae</a:t>
            </a:r>
            <a:endParaRPr lang="en-US" sz="3200" dirty="0"/>
          </a:p>
        </p:txBody>
      </p:sp>
      <p:pic>
        <p:nvPicPr>
          <p:cNvPr id="3" name="Picture 2" descr="DSCN4559Acropora jaquilinae 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27150"/>
            <a:ext cx="7543800" cy="537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96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299" y="2915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carolineana</a:t>
            </a:r>
            <a:endParaRPr lang="en-US" sz="3200" dirty="0"/>
          </a:p>
        </p:txBody>
      </p:sp>
      <p:pic>
        <p:nvPicPr>
          <p:cNvPr id="3" name="Picture 2" descr="C:\Users\Owner\Pictures\Picasa\Exports\Acropora carolineana\IMG_6598Acropora carolinean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165225"/>
            <a:ext cx="7391399" cy="538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32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41742"/>
            <a:ext cx="7467599" cy="5540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9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				</a:t>
            </a:r>
            <a:r>
              <a:rPr lang="en-US" sz="3200" i="1" dirty="0" err="1" smtClean="0"/>
              <a:t>Acropora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tenella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241742"/>
            <a:ext cx="7467599" cy="5540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308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62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7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		</a:t>
            </a:r>
            <a:r>
              <a:rPr lang="en-US" i="1" dirty="0" err="1" smtClean="0"/>
              <a:t>Acropora</a:t>
            </a:r>
            <a:r>
              <a:rPr lang="en-US" i="1" dirty="0" smtClean="0"/>
              <a:t> </a:t>
            </a:r>
            <a:r>
              <a:rPr lang="en-US" i="1" dirty="0" err="1" smtClean="0"/>
              <a:t>paniculata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762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0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</Words>
  <Application>Microsoft Office PowerPoint</Application>
  <PresentationFormat>Widescreen</PresentationFormat>
  <Paragraphs>32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Non-Digitate Acropora Practice Module</vt:lpstr>
      <vt:lpstr>PowerPoint Presentation</vt:lpstr>
      <vt:lpstr>  Acropora speciosa</vt:lpstr>
      <vt:lpstr>  </vt:lpstr>
      <vt:lpstr>  Acropora carolineana</vt:lpstr>
      <vt:lpstr>    </vt:lpstr>
      <vt:lpstr>    Acropora tenella</vt:lpstr>
      <vt:lpstr>PowerPoint Presentation</vt:lpstr>
      <vt:lpstr>  Acropora paniculata</vt:lpstr>
      <vt:lpstr>  </vt:lpstr>
      <vt:lpstr>  Acropora carolineana</vt:lpstr>
      <vt:lpstr>PowerPoint Presentation</vt:lpstr>
      <vt:lpstr>  Acropora granulosa</vt:lpstr>
      <vt:lpstr>PowerPoint Presentation</vt:lpstr>
      <vt:lpstr>  Acropora aculeus</vt:lpstr>
      <vt:lpstr>    </vt:lpstr>
      <vt:lpstr>    Acropora tenella</vt:lpstr>
      <vt:lpstr>PowerPoint Presentation</vt:lpstr>
      <vt:lpstr>  Acropora granulosa</vt:lpstr>
      <vt:lpstr>  </vt:lpstr>
      <vt:lpstr>  Acropora carolineana</vt:lpstr>
      <vt:lpstr>                        </vt:lpstr>
      <vt:lpstr>                         Acropora speciosa</vt:lpstr>
      <vt:lpstr>PowerPoint Presentation</vt:lpstr>
      <vt:lpstr>   Acropora aculeus</vt:lpstr>
      <vt:lpstr>  </vt:lpstr>
      <vt:lpstr>  Acropora carolineana</vt:lpstr>
      <vt:lpstr>    </vt:lpstr>
      <vt:lpstr>    Acropora lokani</vt:lpstr>
      <vt:lpstr>PowerPoint Presentation</vt:lpstr>
      <vt:lpstr>    Acropora speciosa</vt:lpstr>
      <vt:lpstr>PowerPoint Presentation</vt:lpstr>
      <vt:lpstr>   Acropora aculeus</vt:lpstr>
      <vt:lpstr>PowerPoint Presentation</vt:lpstr>
      <vt:lpstr>  Acropora carolineana</vt:lpstr>
      <vt:lpstr>PowerPoint Presentation</vt:lpstr>
      <vt:lpstr>  Acropora jacquelineae</vt:lpstr>
      <vt:lpstr>    </vt:lpstr>
      <vt:lpstr>    Acropora lokani</vt:lpstr>
      <vt:lpstr>PowerPoint Presentation</vt:lpstr>
      <vt:lpstr>  Acropora paniculata</vt:lpstr>
      <vt:lpstr>PowerPoint Presentation</vt:lpstr>
      <vt:lpstr>   Acropora jacquelineae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Non-Digitate Acropora Practice Module</dc:title>
  <dc:creator>dell</dc:creator>
  <cp:lastModifiedBy>dell</cp:lastModifiedBy>
  <cp:revision>13</cp:revision>
  <dcterms:created xsi:type="dcterms:W3CDTF">2018-12-16T07:17:08Z</dcterms:created>
  <dcterms:modified xsi:type="dcterms:W3CDTF">2018-12-16T23:23:55Z</dcterms:modified>
</cp:coreProperties>
</file>